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D9B8D-F5AD-4F59-A0B4-FB13BC2E01F1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D9E131-74D0-48B1-95A4-2751A6D01561}">
      <dgm:prSet phldrT="[Текст]"/>
      <dgm:spPr/>
      <dgm:t>
        <a:bodyPr/>
        <a:lstStyle/>
        <a:p>
          <a:r>
            <a:rPr lang="ru-RU" dirty="0" smtClean="0"/>
            <a:t>ПРОЧНЫЙ</a:t>
          </a:r>
        </a:p>
        <a:p>
          <a:r>
            <a:rPr lang="ru-RU" dirty="0" smtClean="0"/>
            <a:t>лед </a:t>
          </a:r>
          <a:r>
            <a:rPr lang="ru-RU" dirty="0" err="1" smtClean="0"/>
            <a:t>голубого</a:t>
          </a:r>
          <a:r>
            <a:rPr lang="ru-RU" dirty="0" smtClean="0"/>
            <a:t> цвета, с зеленоватым оттенком, прозрачный </a:t>
          </a:r>
          <a:endParaRPr lang="ru-RU" dirty="0"/>
        </a:p>
      </dgm:t>
    </dgm:pt>
    <dgm:pt modelId="{EA81A5E9-85BE-4456-82AA-42A4BF0A63C5}" type="parTrans" cxnId="{422B5E20-85C6-42C4-8D30-E1857CCB0A4E}">
      <dgm:prSet/>
      <dgm:spPr/>
      <dgm:t>
        <a:bodyPr/>
        <a:lstStyle/>
        <a:p>
          <a:endParaRPr lang="ru-RU"/>
        </a:p>
      </dgm:t>
    </dgm:pt>
    <dgm:pt modelId="{4EC0B39E-9D2A-4510-A988-3F01466BD2C5}" type="sibTrans" cxnId="{422B5E20-85C6-42C4-8D30-E1857CCB0A4E}">
      <dgm:prSet/>
      <dgm:spPr/>
      <dgm:t>
        <a:bodyPr/>
        <a:lstStyle/>
        <a:p>
          <a:endParaRPr lang="ru-RU"/>
        </a:p>
      </dgm:t>
    </dgm:pt>
    <dgm:pt modelId="{D8B6C3E6-8D87-460C-914E-DAB9FFEA7E5F}">
      <dgm:prSet phldrT="[Текст]"/>
      <dgm:spPr/>
      <dgm:t>
        <a:bodyPr/>
        <a:lstStyle/>
        <a:p>
          <a:r>
            <a:rPr lang="ru-RU" dirty="0" smtClean="0"/>
            <a:t>ПРОЧНОСТЬ МЕНЬШЕ</a:t>
          </a:r>
        </a:p>
        <a:p>
          <a:r>
            <a:rPr lang="ru-RU" dirty="0" smtClean="0"/>
            <a:t> в 2 раза</a:t>
          </a:r>
        </a:p>
        <a:p>
          <a:r>
            <a:rPr lang="ru-RU" dirty="0" smtClean="0"/>
            <a:t>у льда белого цвета </a:t>
          </a:r>
          <a:endParaRPr lang="ru-RU" dirty="0"/>
        </a:p>
      </dgm:t>
    </dgm:pt>
    <dgm:pt modelId="{C9E8DCC8-D985-47C4-8027-AB63D5B0118D}" type="parTrans" cxnId="{B20E7526-5D94-47E9-898C-CFEEF16F03D6}">
      <dgm:prSet/>
      <dgm:spPr/>
      <dgm:t>
        <a:bodyPr/>
        <a:lstStyle/>
        <a:p>
          <a:endParaRPr lang="ru-RU"/>
        </a:p>
      </dgm:t>
    </dgm:pt>
    <dgm:pt modelId="{0B74FA34-4745-4DD8-B313-35A4E624A31B}" type="sibTrans" cxnId="{B20E7526-5D94-47E9-898C-CFEEF16F03D6}">
      <dgm:prSet/>
      <dgm:spPr/>
      <dgm:t>
        <a:bodyPr/>
        <a:lstStyle/>
        <a:p>
          <a:endParaRPr lang="ru-RU"/>
        </a:p>
      </dgm:t>
    </dgm:pt>
    <dgm:pt modelId="{1698831C-90F6-4B25-8FA7-D947B8A66364}">
      <dgm:prSet phldrT="[Текст]"/>
      <dgm:spPr/>
      <dgm:t>
        <a:bodyPr/>
        <a:lstStyle/>
        <a:p>
          <a:r>
            <a:rPr lang="ru-RU" dirty="0" smtClean="0"/>
            <a:t>НЕНАДЕЖЕН</a:t>
          </a:r>
        </a:p>
        <a:p>
          <a:r>
            <a:rPr lang="ru-RU" dirty="0" smtClean="0"/>
            <a:t>серый, матово-белый или с желтоватым оттенком </a:t>
          </a:r>
          <a:endParaRPr lang="ru-RU" dirty="0"/>
        </a:p>
      </dgm:t>
    </dgm:pt>
    <dgm:pt modelId="{4FD87278-C6AE-46C6-96CB-F8612C4DB291}" type="parTrans" cxnId="{F7A5EAE9-649D-4C2F-9A22-2043D04DF3C0}">
      <dgm:prSet/>
      <dgm:spPr/>
      <dgm:t>
        <a:bodyPr/>
        <a:lstStyle/>
        <a:p>
          <a:endParaRPr lang="ru-RU"/>
        </a:p>
      </dgm:t>
    </dgm:pt>
    <dgm:pt modelId="{09CF4CBC-3E3F-4F46-80ED-6D12FD85E3CB}" type="sibTrans" cxnId="{F7A5EAE9-649D-4C2F-9A22-2043D04DF3C0}">
      <dgm:prSet/>
      <dgm:spPr/>
      <dgm:t>
        <a:bodyPr/>
        <a:lstStyle/>
        <a:p>
          <a:endParaRPr lang="ru-RU"/>
        </a:p>
      </dgm:t>
    </dgm:pt>
    <dgm:pt modelId="{56A7BB88-D3F3-4339-9754-C37CCF274D99}" type="pres">
      <dgm:prSet presAssocID="{B74D9B8D-F5AD-4F59-A0B4-FB13BC2E01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D77C9B-147D-4592-82BD-50B99D0963D7}" type="pres">
      <dgm:prSet presAssocID="{31D9E131-74D0-48B1-95A4-2751A6D01561}" presName="compNode" presStyleCnt="0"/>
      <dgm:spPr/>
      <dgm:t>
        <a:bodyPr/>
        <a:lstStyle/>
        <a:p>
          <a:endParaRPr lang="ru-RU"/>
        </a:p>
      </dgm:t>
    </dgm:pt>
    <dgm:pt modelId="{7B58F31C-0079-4712-8449-67BDEA5D1A1F}" type="pres">
      <dgm:prSet presAssocID="{31D9E131-74D0-48B1-95A4-2751A6D01561}" presName="pictRect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4052AC7-3132-4D45-A98A-BBB687D19B31}" type="pres">
      <dgm:prSet presAssocID="{31D9E131-74D0-48B1-95A4-2751A6D01561}" presName="textRec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0E374-6F3D-4267-B5F8-344C6B268ACF}" type="pres">
      <dgm:prSet presAssocID="{4EC0B39E-9D2A-4510-A988-3F01466BD2C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F8A6BD1-6071-4791-888F-24F2E0501E92}" type="pres">
      <dgm:prSet presAssocID="{D8B6C3E6-8D87-460C-914E-DAB9FFEA7E5F}" presName="compNode" presStyleCnt="0"/>
      <dgm:spPr/>
      <dgm:t>
        <a:bodyPr/>
        <a:lstStyle/>
        <a:p>
          <a:endParaRPr lang="ru-RU"/>
        </a:p>
      </dgm:t>
    </dgm:pt>
    <dgm:pt modelId="{707E5F8B-7BAC-4494-B34C-4BE2477FE716}" type="pres">
      <dgm:prSet presAssocID="{D8B6C3E6-8D87-460C-914E-DAB9FFEA7E5F}" presName="pictRect" presStyleLbl="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F44158E-DDC5-430B-8AA9-6A4BD9A881D0}" type="pres">
      <dgm:prSet presAssocID="{D8B6C3E6-8D87-460C-914E-DAB9FFEA7E5F}" presName="textRec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A9207-4021-4FA7-A7AE-763E6EA1D04A}" type="pres">
      <dgm:prSet presAssocID="{0B74FA34-4745-4DD8-B313-35A4E624A31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6F0FE5A-CB36-44E7-A2D8-F320FBFB79A7}" type="pres">
      <dgm:prSet presAssocID="{1698831C-90F6-4B25-8FA7-D947B8A66364}" presName="compNode" presStyleCnt="0"/>
      <dgm:spPr/>
      <dgm:t>
        <a:bodyPr/>
        <a:lstStyle/>
        <a:p>
          <a:endParaRPr lang="ru-RU"/>
        </a:p>
      </dgm:t>
    </dgm:pt>
    <dgm:pt modelId="{91D52B58-2C1B-4077-94D6-9B1971692386}" type="pres">
      <dgm:prSet presAssocID="{1698831C-90F6-4B25-8FA7-D947B8A66364}" presName="pictRect" presStyleLbl="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208BA51-BCBC-471E-A9D8-66FD0F45D678}" type="pres">
      <dgm:prSet presAssocID="{1698831C-90F6-4B25-8FA7-D947B8A66364}" presName="textRec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A5EAE9-649D-4C2F-9A22-2043D04DF3C0}" srcId="{B74D9B8D-F5AD-4F59-A0B4-FB13BC2E01F1}" destId="{1698831C-90F6-4B25-8FA7-D947B8A66364}" srcOrd="2" destOrd="0" parTransId="{4FD87278-C6AE-46C6-96CB-F8612C4DB291}" sibTransId="{09CF4CBC-3E3F-4F46-80ED-6D12FD85E3CB}"/>
    <dgm:cxn modelId="{79511794-C8B0-4A9C-8E56-F1DDEA400025}" type="presOf" srcId="{1698831C-90F6-4B25-8FA7-D947B8A66364}" destId="{D208BA51-BCBC-471E-A9D8-66FD0F45D678}" srcOrd="0" destOrd="0" presId="urn:microsoft.com/office/officeart/2005/8/layout/pList1"/>
    <dgm:cxn modelId="{422B5E20-85C6-42C4-8D30-E1857CCB0A4E}" srcId="{B74D9B8D-F5AD-4F59-A0B4-FB13BC2E01F1}" destId="{31D9E131-74D0-48B1-95A4-2751A6D01561}" srcOrd="0" destOrd="0" parTransId="{EA81A5E9-85BE-4456-82AA-42A4BF0A63C5}" sibTransId="{4EC0B39E-9D2A-4510-A988-3F01466BD2C5}"/>
    <dgm:cxn modelId="{BB2BD046-95B7-4AD0-9E61-1A899187AF56}" type="presOf" srcId="{4EC0B39E-9D2A-4510-A988-3F01466BD2C5}" destId="{9620E374-6F3D-4267-B5F8-344C6B268ACF}" srcOrd="0" destOrd="0" presId="urn:microsoft.com/office/officeart/2005/8/layout/pList1"/>
    <dgm:cxn modelId="{6974F2EC-5985-4DAB-8248-40846290FF1C}" type="presOf" srcId="{D8B6C3E6-8D87-460C-914E-DAB9FFEA7E5F}" destId="{DF44158E-DDC5-430B-8AA9-6A4BD9A881D0}" srcOrd="0" destOrd="0" presId="urn:microsoft.com/office/officeart/2005/8/layout/pList1"/>
    <dgm:cxn modelId="{74306000-D5C5-4F5D-9214-FC1CEE634086}" type="presOf" srcId="{31D9E131-74D0-48B1-95A4-2751A6D01561}" destId="{D4052AC7-3132-4D45-A98A-BBB687D19B31}" srcOrd="0" destOrd="0" presId="urn:microsoft.com/office/officeart/2005/8/layout/pList1"/>
    <dgm:cxn modelId="{F5E498BE-8977-4F10-A969-CCB8C15777AF}" type="presOf" srcId="{B74D9B8D-F5AD-4F59-A0B4-FB13BC2E01F1}" destId="{56A7BB88-D3F3-4339-9754-C37CCF274D99}" srcOrd="0" destOrd="0" presId="urn:microsoft.com/office/officeart/2005/8/layout/pList1"/>
    <dgm:cxn modelId="{ADE11A03-A5AF-46B1-8656-11F352C92C30}" type="presOf" srcId="{0B74FA34-4745-4DD8-B313-35A4E624A31B}" destId="{757A9207-4021-4FA7-A7AE-763E6EA1D04A}" srcOrd="0" destOrd="0" presId="urn:microsoft.com/office/officeart/2005/8/layout/pList1"/>
    <dgm:cxn modelId="{B20E7526-5D94-47E9-898C-CFEEF16F03D6}" srcId="{B74D9B8D-F5AD-4F59-A0B4-FB13BC2E01F1}" destId="{D8B6C3E6-8D87-460C-914E-DAB9FFEA7E5F}" srcOrd="1" destOrd="0" parTransId="{C9E8DCC8-D985-47C4-8027-AB63D5B0118D}" sibTransId="{0B74FA34-4745-4DD8-B313-35A4E624A31B}"/>
    <dgm:cxn modelId="{14192B93-3300-45EF-A6ED-744B4ADD27FF}" type="presParOf" srcId="{56A7BB88-D3F3-4339-9754-C37CCF274D99}" destId="{DBD77C9B-147D-4592-82BD-50B99D0963D7}" srcOrd="0" destOrd="0" presId="urn:microsoft.com/office/officeart/2005/8/layout/pList1"/>
    <dgm:cxn modelId="{1DD79196-7FB0-40D4-9402-FC79DB4915C6}" type="presParOf" srcId="{DBD77C9B-147D-4592-82BD-50B99D0963D7}" destId="{7B58F31C-0079-4712-8449-67BDEA5D1A1F}" srcOrd="0" destOrd="0" presId="urn:microsoft.com/office/officeart/2005/8/layout/pList1"/>
    <dgm:cxn modelId="{287327B7-C9BC-476B-93AB-A729DD775DED}" type="presParOf" srcId="{DBD77C9B-147D-4592-82BD-50B99D0963D7}" destId="{D4052AC7-3132-4D45-A98A-BBB687D19B31}" srcOrd="1" destOrd="0" presId="urn:microsoft.com/office/officeart/2005/8/layout/pList1"/>
    <dgm:cxn modelId="{FA5A7EF9-0B5E-420B-AFBE-64AD8CE90B5C}" type="presParOf" srcId="{56A7BB88-D3F3-4339-9754-C37CCF274D99}" destId="{9620E374-6F3D-4267-B5F8-344C6B268ACF}" srcOrd="1" destOrd="0" presId="urn:microsoft.com/office/officeart/2005/8/layout/pList1"/>
    <dgm:cxn modelId="{C85EFD23-219E-4A02-8AFB-384FC00F70C2}" type="presParOf" srcId="{56A7BB88-D3F3-4339-9754-C37CCF274D99}" destId="{1F8A6BD1-6071-4791-888F-24F2E0501E92}" srcOrd="2" destOrd="0" presId="urn:microsoft.com/office/officeart/2005/8/layout/pList1"/>
    <dgm:cxn modelId="{019C311A-004C-4749-AEFA-65B912DC4BDF}" type="presParOf" srcId="{1F8A6BD1-6071-4791-888F-24F2E0501E92}" destId="{707E5F8B-7BAC-4494-B34C-4BE2477FE716}" srcOrd="0" destOrd="0" presId="urn:microsoft.com/office/officeart/2005/8/layout/pList1"/>
    <dgm:cxn modelId="{46D2E329-14A8-48B0-B9F9-91C635FA1E2F}" type="presParOf" srcId="{1F8A6BD1-6071-4791-888F-24F2E0501E92}" destId="{DF44158E-DDC5-430B-8AA9-6A4BD9A881D0}" srcOrd="1" destOrd="0" presId="urn:microsoft.com/office/officeart/2005/8/layout/pList1"/>
    <dgm:cxn modelId="{0B7C863B-DED5-463B-B972-9A795B556A46}" type="presParOf" srcId="{56A7BB88-D3F3-4339-9754-C37CCF274D99}" destId="{757A9207-4021-4FA7-A7AE-763E6EA1D04A}" srcOrd="3" destOrd="0" presId="urn:microsoft.com/office/officeart/2005/8/layout/pList1"/>
    <dgm:cxn modelId="{1779B983-B19F-4EB0-9F7A-89DE919CA8EA}" type="presParOf" srcId="{56A7BB88-D3F3-4339-9754-C37CCF274D99}" destId="{C6F0FE5A-CB36-44E7-A2D8-F320FBFB79A7}" srcOrd="4" destOrd="0" presId="urn:microsoft.com/office/officeart/2005/8/layout/pList1"/>
    <dgm:cxn modelId="{229AD4C1-0CF5-43A9-8B2A-EB64512BC76D}" type="presParOf" srcId="{C6F0FE5A-CB36-44E7-A2D8-F320FBFB79A7}" destId="{91D52B58-2C1B-4077-94D6-9B1971692386}" srcOrd="0" destOrd="0" presId="urn:microsoft.com/office/officeart/2005/8/layout/pList1"/>
    <dgm:cxn modelId="{31AC90CC-5535-41AA-B55D-A43E83017F93}" type="presParOf" srcId="{C6F0FE5A-CB36-44E7-A2D8-F320FBFB79A7}" destId="{D208BA51-BCBC-471E-A9D8-66FD0F45D678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Осторожно! Тонкий лед!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2362200"/>
          <a:ext cx="7391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00200"/>
            <a:ext cx="8991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Безопасным для человека считается лед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толщиной: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651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менее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см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пресной воде и 15 сантиметров в соленой.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714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Прочность льда можно определить визуально: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600" y="4267200"/>
          <a:ext cx="86868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24384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делать, если Вы провалились в холодную воду:</a:t>
                      </a:r>
                    </a:p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паникуйте, не делайте резких движений, стабилизируйте дыхание. Раскиньте руки в стороны и постарайтесь зацепиться за кромку льда, придав телу горизонтальное положение по направлению течения.</a:t>
                      </a:r>
                    </a:p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Попытайтесь осторожно налечь грудью на край льда и забросить одну, а потом и другую ногу на лед. Если лед выдержал, перекатываясь, медленно ползите к берегу. Ползите в ту сторону - откуда пришли, ведь лед здесь уже проверен на прочность.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Если нужна Ваша помощь:</a:t>
                      </a:r>
                    </a:p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Вооружитесь любой длинной палкой, доской, шестом или веревкой. Можно связать воедино шарфы, ремни или одежду.</a:t>
                      </a:r>
                    </a:p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Следует ползком, широко расставляя при этом руки и ноги и толкая перед собою спасательные средства, осторожно двигаться по направлению к полынье. Остановитесь от находящегося человека в воде в нескольких метрах, бросьте ему веревку, край одежды, подайте палку или шест. Осторожно вытащите пострадавшего на лед, и вместе ползком выби­райтесь из опасной зоны. Ползите в ту сторону - откуда пришли. Доставьте пострадавшего в теплое место. Окажите ему помощь</a:t>
                      </a:r>
                      <a:r>
                        <a:rPr kumimoji="0" lang="ru-RU" sz="1000" b="1" kern="120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000" b="1" kern="120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снимите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него мокрую одежду, энергично разотрите тело (до покраснения кожи) смоченной в спирте или водке суконкой или руками, напоите пострадавшего горячим чаем. Ни в коем случае не давайте пострадавшему алкоголь - в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подобных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случаях это может привести к летальному исходу.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 descr="image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762000"/>
            <a:ext cx="914400" cy="9349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297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Официальная</vt:lpstr>
      <vt:lpstr>Осторожно! Тонкий лед!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9</cp:revision>
  <dcterms:created xsi:type="dcterms:W3CDTF">2016-03-14T06:53:52Z</dcterms:created>
  <dcterms:modified xsi:type="dcterms:W3CDTF">2016-03-14T07:43:38Z</dcterms:modified>
</cp:coreProperties>
</file>